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1" r:id="rId7"/>
    <p:sldId id="259" r:id="rId8"/>
    <p:sldId id="265" r:id="rId9"/>
    <p:sldId id="264" r:id="rId10"/>
    <p:sldId id="260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456ADD-B3AF-4227-9F20-094AFCCC9C5A}" type="datetimeFigureOut">
              <a:rPr lang="en-US" smtClean="0"/>
              <a:pPr/>
              <a:t>8/6/2008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A0B8E-9F9C-4FE8-962C-F6D7980502A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Research, organize, compose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Compose</a:t>
            </a:r>
            <a:endParaRPr lang="en-US" dirty="0"/>
          </a:p>
        </p:txBody>
      </p:sp>
      <p:pic>
        <p:nvPicPr>
          <p:cNvPr id="5" name="Espace réservé du contenu 4" descr="j0439257[1]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31988"/>
            <a:ext cx="3886200" cy="3886200"/>
          </a:xfrm>
        </p:spPr>
      </p:pic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20040" lvl="1" indent="-320040">
              <a:lnSpc>
                <a:spcPct val="20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To start </a:t>
            </a:r>
            <a:r>
              <a:rPr lang="en-US" dirty="0" smtClean="0"/>
              <a:t>composing, make a</a:t>
            </a:r>
          </a:p>
          <a:p>
            <a:pPr marL="320040" lvl="1" indent="-320040">
              <a:lnSpc>
                <a:spcPct val="20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rough </a:t>
            </a:r>
            <a:r>
              <a:rPr lang="en-US" dirty="0" smtClean="0"/>
              <a:t>draft and write </a:t>
            </a:r>
            <a:r>
              <a:rPr lang="en-US" dirty="0" smtClean="0"/>
              <a:t>down</a:t>
            </a:r>
          </a:p>
          <a:p>
            <a:pPr marL="320040" lvl="1" indent="-320040">
              <a:lnSpc>
                <a:spcPct val="20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anything </a:t>
            </a:r>
            <a:r>
              <a:rPr lang="en-US" dirty="0" smtClean="0"/>
              <a:t>that is pertinent </a:t>
            </a:r>
            <a:r>
              <a:rPr lang="en-US" dirty="0" smtClean="0"/>
              <a:t>to</a:t>
            </a:r>
          </a:p>
          <a:p>
            <a:pPr marL="320040" lvl="1" indent="-320040">
              <a:lnSpc>
                <a:spcPct val="20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 smtClean="0"/>
              <a:t>your </a:t>
            </a:r>
            <a:r>
              <a:rPr lang="en-US" dirty="0" smtClean="0"/>
              <a:t>subject.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Review your paragraphs and make sure that you create effective and short sentences.</a:t>
            </a:r>
          </a:p>
          <a:p>
            <a:pPr fontAlgn="base">
              <a:buNone/>
            </a:pPr>
            <a:endParaRPr lang="en-US" b="1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142976" y="307181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Sentence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Comprehension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8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15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19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28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CA" dirty="0" smtClean="0"/>
              <a:t>Emphasizing ideas</a:t>
            </a:r>
          </a:p>
          <a:p>
            <a:pPr lvl="1">
              <a:lnSpc>
                <a:spcPct val="200000"/>
              </a:lnSpc>
            </a:pPr>
            <a:r>
              <a:rPr lang="fr-CA" dirty="0" smtClean="0"/>
              <a:t>use </a:t>
            </a:r>
            <a:r>
              <a:rPr lang="fr-CA" dirty="0" err="1" smtClean="0"/>
              <a:t>vivid</a:t>
            </a:r>
            <a:r>
              <a:rPr lang="fr-CA" dirty="0" smtClean="0"/>
              <a:t> </a:t>
            </a:r>
            <a:r>
              <a:rPr lang="fr-CA" dirty="0" err="1" smtClean="0"/>
              <a:t>words</a:t>
            </a:r>
            <a:endParaRPr lang="fr-CA" dirty="0" smtClean="0"/>
          </a:p>
          <a:p>
            <a:pPr lvl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fr-CA" dirty="0" smtClean="0"/>
              <a:t>label </a:t>
            </a:r>
            <a:r>
              <a:rPr lang="fr-CA" dirty="0" smtClean="0"/>
              <a:t>the main </a:t>
            </a:r>
            <a:r>
              <a:rPr lang="fr-CA" dirty="0" err="1" smtClean="0"/>
              <a:t>idea</a:t>
            </a:r>
            <a:endParaRPr lang="fr-CA" dirty="0" smtClean="0"/>
          </a:p>
          <a:p>
            <a:pPr lvl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fr-CA" dirty="0" err="1" smtClean="0"/>
              <a:t>idea</a:t>
            </a:r>
            <a:r>
              <a:rPr lang="fr-CA" dirty="0" smtClean="0"/>
              <a:t> </a:t>
            </a:r>
            <a:r>
              <a:rPr lang="fr-CA" dirty="0" smtClean="0"/>
              <a:t>in first or last sentence</a:t>
            </a:r>
          </a:p>
          <a:p>
            <a:pPr lvl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fr-CA" dirty="0" smtClean="0"/>
              <a:t>simple </a:t>
            </a:r>
            <a:r>
              <a:rPr lang="fr-CA" dirty="0" smtClean="0"/>
              <a:t>sentence</a:t>
            </a:r>
          </a:p>
          <a:p>
            <a:pPr lvl="1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fr-CA" dirty="0" err="1" smtClean="0"/>
              <a:t>idea</a:t>
            </a:r>
            <a:r>
              <a:rPr lang="fr-CA" dirty="0" smtClean="0"/>
              <a:t> </a:t>
            </a:r>
            <a:r>
              <a:rPr lang="fr-CA" dirty="0" smtClean="0"/>
              <a:t>in the </a:t>
            </a:r>
            <a:r>
              <a:rPr lang="fr-CA" dirty="0" err="1" smtClean="0"/>
              <a:t>subject</a:t>
            </a:r>
            <a:endParaRPr lang="fr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 smtClean="0"/>
              <a:t>Have a dictionary and thesaurus handy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Proofread your writing to make sure that there is a flow to it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Offer counterarguments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 Your conclusion should not introduce new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200000"/>
              </a:lnSpc>
              <a:buNone/>
            </a:pPr>
            <a:r>
              <a:rPr lang="en-CA" dirty="0" smtClean="0"/>
              <a:t>   One </a:t>
            </a:r>
            <a:r>
              <a:rPr lang="en-CA" dirty="0" smtClean="0"/>
              <a:t>cannot simply start a project without giving it sufficient thought.  That is why it’s important to plan ahead to ensure an efficient research and a logical flow</a:t>
            </a:r>
            <a:r>
              <a:rPr lang="en-CA" dirty="0" smtClean="0"/>
              <a:t>. </a:t>
            </a:r>
            <a:r>
              <a:rPr lang="fr-CA" dirty="0" smtClean="0"/>
              <a:t>The </a:t>
            </a:r>
            <a:r>
              <a:rPr lang="fr-CA" dirty="0" err="1" smtClean="0"/>
              <a:t>three</a:t>
            </a:r>
            <a:r>
              <a:rPr lang="fr-CA" dirty="0" smtClean="0"/>
              <a:t> main </a:t>
            </a:r>
            <a:r>
              <a:rPr lang="fr-CA" dirty="0" err="1" smtClean="0"/>
              <a:t>activities</a:t>
            </a:r>
            <a:r>
              <a:rPr lang="fr-CA" dirty="0" smtClean="0"/>
              <a:t> of the </a:t>
            </a:r>
            <a:r>
              <a:rPr lang="fr-CA" dirty="0" err="1" smtClean="0"/>
              <a:t>writing</a:t>
            </a:r>
            <a:r>
              <a:rPr lang="fr-CA" dirty="0" smtClean="0"/>
              <a:t> </a:t>
            </a:r>
            <a:r>
              <a:rPr lang="fr-CA" dirty="0" err="1" smtClean="0"/>
              <a:t>process</a:t>
            </a:r>
            <a:r>
              <a:rPr lang="fr-CA" dirty="0" smtClean="0"/>
              <a:t> </a:t>
            </a:r>
            <a:r>
              <a:rPr lang="fr-CA" dirty="0" err="1" smtClean="0"/>
              <a:t>includes</a:t>
            </a:r>
            <a:r>
              <a:rPr lang="fr-CA" dirty="0" smtClean="0"/>
              <a:t> </a:t>
            </a:r>
            <a:r>
              <a:rPr lang="fr-CA" dirty="0" err="1" smtClean="0"/>
              <a:t>researching</a:t>
            </a:r>
            <a:r>
              <a:rPr lang="fr-CA" dirty="0" smtClean="0"/>
              <a:t>, </a:t>
            </a:r>
            <a:r>
              <a:rPr lang="fr-CA" dirty="0" err="1" smtClean="0"/>
              <a:t>organizing</a:t>
            </a:r>
            <a:r>
              <a:rPr lang="fr-CA" dirty="0" smtClean="0"/>
              <a:t> and </a:t>
            </a:r>
            <a:r>
              <a:rPr lang="fr-CA" dirty="0" err="1" smtClean="0"/>
              <a:t>composing</a:t>
            </a:r>
            <a:endParaRPr lang="fr-CA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 Key Points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endParaRPr lang="fr-CA" dirty="0" smtClean="0"/>
          </a:p>
          <a:p>
            <a:pPr marL="342900" indent="-342900">
              <a:lnSpc>
                <a:spcPct val="170000"/>
              </a:lnSpc>
              <a:buFontTx/>
              <a:buAutoNum type="arabicPeriod"/>
            </a:pPr>
            <a:r>
              <a:rPr lang="en-US" dirty="0" smtClean="0"/>
              <a:t>Define </a:t>
            </a:r>
            <a:r>
              <a:rPr lang="en-US" dirty="0" smtClean="0"/>
              <a:t>your topic</a:t>
            </a:r>
          </a:p>
          <a:p>
            <a:pPr marL="342900" indent="-342900">
              <a:lnSpc>
                <a:spcPct val="170000"/>
              </a:lnSpc>
              <a:buFontTx/>
              <a:buAutoNum type="arabicPeriod"/>
            </a:pPr>
            <a:r>
              <a:rPr lang="en-US" dirty="0" smtClean="0"/>
              <a:t>Brainstorm</a:t>
            </a:r>
          </a:p>
          <a:p>
            <a:pPr marL="342900" indent="-342900">
              <a:lnSpc>
                <a:spcPct val="170000"/>
              </a:lnSpc>
              <a:buFontTx/>
              <a:buAutoNum type="arabicPeriod"/>
            </a:pPr>
            <a:r>
              <a:rPr lang="en-US" dirty="0" smtClean="0"/>
              <a:t>Organize your ideas in patterns</a:t>
            </a:r>
          </a:p>
          <a:p>
            <a:pPr marL="342900" indent="-342900">
              <a:lnSpc>
                <a:spcPct val="170000"/>
              </a:lnSpc>
              <a:buFontTx/>
              <a:buAutoNum type="arabicPeriod"/>
            </a:pPr>
            <a:r>
              <a:rPr lang="en-US" dirty="0" smtClean="0"/>
              <a:t>Use various media</a:t>
            </a:r>
          </a:p>
          <a:p>
            <a:pPr marL="342900" indent="-342900">
              <a:lnSpc>
                <a:spcPct val="170000"/>
              </a:lnSpc>
              <a:buFontTx/>
              <a:buAutoNum type="arabicPeriod"/>
            </a:pPr>
            <a:r>
              <a:rPr lang="en-US" dirty="0" smtClean="0"/>
              <a:t>Keep a research log</a:t>
            </a:r>
          </a:p>
          <a:p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/>
              <a:t>Paraphrase </a:t>
            </a:r>
            <a:r>
              <a:rPr lang="en-US" dirty="0" smtClean="0"/>
              <a:t>information you've found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/>
              <a:t>Narrow or broaden your topic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/>
              <a:t>Write an outline and/or concept map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/>
              <a:t>Begin your first draft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5"/>
            </a:pPr>
            <a:r>
              <a:rPr lang="en-US" dirty="0" smtClean="0"/>
              <a:t>Revise, spell-check, and proofread </a:t>
            </a:r>
            <a:endParaRPr lang="fr-C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</a:t>
            </a:r>
            <a:endParaRPr lang="en-US" dirty="0"/>
          </a:p>
        </p:txBody>
      </p:sp>
      <p:pic>
        <p:nvPicPr>
          <p:cNvPr id="5" name="Espace réservé du contenu 4" descr="j0439363[1]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31988"/>
            <a:ext cx="3711590" cy="3711590"/>
          </a:xfrm>
        </p:spPr>
      </p:pic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429124" y="1589567"/>
            <a:ext cx="4301977" cy="4572000"/>
          </a:xfrm>
        </p:spPr>
        <p:txBody>
          <a:bodyPr>
            <a:normAutofit/>
          </a:bodyPr>
          <a:lstStyle/>
          <a:p>
            <a:pPr marL="381000" indent="-381000">
              <a:lnSpc>
                <a:spcPct val="150000"/>
              </a:lnSpc>
              <a:buFontTx/>
              <a:buNone/>
            </a:pPr>
            <a:r>
              <a:rPr lang="fr-CA" sz="2800" dirty="0" smtClean="0"/>
              <a:t>Research </a:t>
            </a:r>
            <a:r>
              <a:rPr lang="fr-CA" sz="2800" dirty="0" smtClean="0"/>
              <a:t>is </a:t>
            </a:r>
            <a:r>
              <a:rPr lang="fr-CA" sz="2800" dirty="0" smtClean="0"/>
              <a:t>necessary before</a:t>
            </a:r>
          </a:p>
          <a:p>
            <a:pPr marL="381000" indent="-381000">
              <a:lnSpc>
                <a:spcPct val="150000"/>
              </a:lnSpc>
              <a:buFontTx/>
              <a:buNone/>
            </a:pPr>
            <a:r>
              <a:rPr lang="fr-CA" sz="2800" dirty="0" smtClean="0"/>
              <a:t>beginning </a:t>
            </a:r>
            <a:r>
              <a:rPr lang="fr-CA" sz="2800" dirty="0" smtClean="0"/>
              <a:t>to write </a:t>
            </a:r>
            <a:r>
              <a:rPr lang="fr-CA" sz="2800" dirty="0" smtClean="0"/>
              <a:t>because</a:t>
            </a:r>
          </a:p>
          <a:p>
            <a:pPr marL="381000" indent="-381000">
              <a:lnSpc>
                <a:spcPct val="150000"/>
              </a:lnSpc>
              <a:buFontTx/>
              <a:buNone/>
            </a:pPr>
            <a:r>
              <a:rPr lang="fr-CA" sz="2800" dirty="0" smtClean="0"/>
              <a:t>t</a:t>
            </a:r>
            <a:r>
              <a:rPr lang="fr-CA" sz="2800" dirty="0" smtClean="0"/>
              <a:t>he information </a:t>
            </a:r>
            <a:r>
              <a:rPr lang="fr-CA" sz="2800" dirty="0" smtClean="0"/>
              <a:t>you </a:t>
            </a:r>
            <a:r>
              <a:rPr lang="fr-CA" sz="2800" dirty="0" smtClean="0"/>
              <a:t>collect</a:t>
            </a:r>
          </a:p>
          <a:p>
            <a:pPr marL="381000" indent="-381000">
              <a:lnSpc>
                <a:spcPct val="150000"/>
              </a:lnSpc>
              <a:buFontTx/>
              <a:buNone/>
            </a:pPr>
            <a:r>
              <a:rPr lang="fr-CA" sz="2800" dirty="0" smtClean="0"/>
              <a:t>helps </a:t>
            </a:r>
            <a:r>
              <a:rPr lang="fr-CA" sz="2800" dirty="0" smtClean="0"/>
              <a:t>shape the message. 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search effectively, you should ask the following questions:</a:t>
            </a:r>
          </a:p>
          <a:p>
            <a:pPr lvl="1">
              <a:lnSpc>
                <a:spcPct val="200000"/>
              </a:lnSpc>
            </a:pPr>
            <a:r>
              <a:rPr lang="en-CA" sz="2800" dirty="0" smtClean="0"/>
              <a:t>What is your topic?</a:t>
            </a:r>
          </a:p>
          <a:p>
            <a:pPr lvl="1">
              <a:lnSpc>
                <a:spcPct val="200000"/>
              </a:lnSpc>
            </a:pPr>
            <a:r>
              <a:rPr lang="en-CA" sz="2800" dirty="0" smtClean="0"/>
              <a:t>What are the key concepts in your question?</a:t>
            </a:r>
          </a:p>
          <a:p>
            <a:pPr lvl="1">
              <a:lnSpc>
                <a:spcPct val="200000"/>
              </a:lnSpc>
            </a:pPr>
            <a:r>
              <a:rPr lang="en-CA" sz="2800" dirty="0" smtClean="0"/>
              <a:t>Are there other ways in which you can express these key concepts?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CA" dirty="0" smtClean="0"/>
              <a:t>Formal Research: Internet, libraries, focus groups and scientific experiments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Informal Research: Routine messages, informal surveys, interview your target audience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If using the internet, search on different days and use multiple search engines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</a:t>
            </a:r>
            <a:endParaRPr lang="en-US" dirty="0"/>
          </a:p>
        </p:txBody>
      </p:sp>
      <p:pic>
        <p:nvPicPr>
          <p:cNvPr id="5" name="Espace réservé du contenu 4" descr="j0439356[1]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931988"/>
            <a:ext cx="3886200" cy="3886200"/>
          </a:xfrm>
        </p:spPr>
      </p:pic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CA" dirty="0" smtClean="0"/>
              <a:t>To prepare a complex</a:t>
            </a:r>
          </a:p>
          <a:p>
            <a:pPr>
              <a:lnSpc>
                <a:spcPct val="200000"/>
              </a:lnSpc>
              <a:buNone/>
            </a:pPr>
            <a:r>
              <a:rPr lang="en-CA" dirty="0" smtClean="0"/>
              <a:t>report one must organize</a:t>
            </a:r>
          </a:p>
          <a:p>
            <a:pPr>
              <a:lnSpc>
                <a:spcPct val="200000"/>
              </a:lnSpc>
              <a:buNone/>
            </a:pPr>
            <a:r>
              <a:rPr lang="en-CA" dirty="0" smtClean="0"/>
              <a:t>their thoughts or ideas in</a:t>
            </a:r>
          </a:p>
          <a:p>
            <a:pPr>
              <a:lnSpc>
                <a:spcPct val="200000"/>
              </a:lnSpc>
              <a:buNone/>
            </a:pPr>
            <a:r>
              <a:rPr lang="en-CA" dirty="0" smtClean="0"/>
              <a:t>an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Tips for Making Outlines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Define main topic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Divide main topic into major categories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Break the categories into </a:t>
            </a:r>
            <a:r>
              <a:rPr lang="en-CA" dirty="0" err="1" smtClean="0"/>
              <a:t>subpoints</a:t>
            </a:r>
            <a:endParaRPr lang="en-CA" dirty="0" smtClean="0"/>
          </a:p>
          <a:p>
            <a:pPr lvl="1">
              <a:lnSpc>
                <a:spcPct val="200000"/>
              </a:lnSpc>
            </a:pPr>
            <a:r>
              <a:rPr lang="en-CA" dirty="0" smtClean="0"/>
              <a:t>Make each component exclusive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CA" dirty="0" smtClean="0"/>
              <a:t>Organizing ideas into Patterns</a:t>
            </a:r>
          </a:p>
          <a:p>
            <a:pPr>
              <a:lnSpc>
                <a:spcPct val="200000"/>
              </a:lnSpc>
            </a:pPr>
            <a:r>
              <a:rPr lang="en-CA" dirty="0" smtClean="0"/>
              <a:t>Business messages typically follow either: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Direct pattern (main idea first)</a:t>
            </a:r>
          </a:p>
          <a:p>
            <a:pPr lvl="1">
              <a:lnSpc>
                <a:spcPct val="200000"/>
              </a:lnSpc>
            </a:pPr>
            <a:r>
              <a:rPr lang="en-CA" dirty="0" smtClean="0"/>
              <a:t>Indirect pattern (main idea following explanation and evidence)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77</TotalTime>
  <Words>354</Words>
  <Application>Microsoft Office PowerPoint</Application>
  <PresentationFormat>Affichage à l'écran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Médian</vt:lpstr>
      <vt:lpstr>Research, organize, compose</vt:lpstr>
      <vt:lpstr>Summary</vt:lpstr>
      <vt:lpstr>10 Key Points</vt:lpstr>
      <vt:lpstr>Research</vt:lpstr>
      <vt:lpstr>Research</vt:lpstr>
      <vt:lpstr>Research</vt:lpstr>
      <vt:lpstr>Organize</vt:lpstr>
      <vt:lpstr>Organize</vt:lpstr>
      <vt:lpstr>Organize</vt:lpstr>
      <vt:lpstr>Compose</vt:lpstr>
      <vt:lpstr>Compose</vt:lpstr>
      <vt:lpstr>Compose</vt:lpstr>
      <vt:lpstr>Compose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Research, organize, compose</dc:title>
  <dc:creator>xp</dc:creator>
  <cp:lastModifiedBy>xp</cp:lastModifiedBy>
  <cp:revision>9</cp:revision>
  <dcterms:created xsi:type="dcterms:W3CDTF">2008-08-06T20:12:40Z</dcterms:created>
  <dcterms:modified xsi:type="dcterms:W3CDTF">2008-08-07T03:09:59Z</dcterms:modified>
</cp:coreProperties>
</file>